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0" r:id="rId5"/>
    <p:sldId id="262" r:id="rId6"/>
    <p:sldId id="259" r:id="rId7"/>
    <p:sldId id="258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76C85-C2A4-431E-BDE9-D9FACA0EE372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B257C-66EE-476D-8EC8-6CDDF615AB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35416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76C85-C2A4-431E-BDE9-D9FACA0EE372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B257C-66EE-476D-8EC8-6CDDF615AB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72211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76C85-C2A4-431E-BDE9-D9FACA0EE372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B257C-66EE-476D-8EC8-6CDDF615AB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6852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76C85-C2A4-431E-BDE9-D9FACA0EE372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B257C-66EE-476D-8EC8-6CDDF615AB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25175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76C85-C2A4-431E-BDE9-D9FACA0EE372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B257C-66EE-476D-8EC8-6CDDF615AB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81375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76C85-C2A4-431E-BDE9-D9FACA0EE372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B257C-66EE-476D-8EC8-6CDDF615AB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82877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76C85-C2A4-431E-BDE9-D9FACA0EE372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B257C-66EE-476D-8EC8-6CDDF615AB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70242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76C85-C2A4-431E-BDE9-D9FACA0EE372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B257C-66EE-476D-8EC8-6CDDF615AB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63087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76C85-C2A4-431E-BDE9-D9FACA0EE372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B257C-66EE-476D-8EC8-6CDDF615AB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8695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76C85-C2A4-431E-BDE9-D9FACA0EE372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B257C-66EE-476D-8EC8-6CDDF615AB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77272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76C85-C2A4-431E-BDE9-D9FACA0EE372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B257C-66EE-476D-8EC8-6CDDF615AB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16099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776C85-C2A4-431E-BDE9-D9FACA0EE372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BB257C-66EE-476D-8EC8-6CDDF615AB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19458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mneploho.net/upload/users/32b290a520f32fc13c22435693f4abfe.jpg" TargetMode="External"/><Relationship Id="rId3" Type="http://schemas.openxmlformats.org/officeDocument/2006/relationships/hyperlink" Target="http://zaz.gendocs.ru/tw_files2/urls_28/1765/d-1764709/1764709_html_487281e6.jpg" TargetMode="External"/><Relationship Id="rId7" Type="http://schemas.openxmlformats.org/officeDocument/2006/relationships/hyperlink" Target="http://parkour.tyt.kz/media/images/users_gallery/krokodil/img_1307784763.jpg" TargetMode="External"/><Relationship Id="rId2" Type="http://schemas.openxmlformats.org/officeDocument/2006/relationships/hyperlink" Target="http://allforchildren.ru/why/misc15.php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57.radikal.ru/i156/1303/ed/00d6286f2ef8.jpg" TargetMode="External"/><Relationship Id="rId11" Type="http://schemas.openxmlformats.org/officeDocument/2006/relationships/hyperlink" Target="http://img.wallpaperstock.net:81/summer-beach-wallpapers_37345_1024x768.jpg" TargetMode="External"/><Relationship Id="rId5" Type="http://schemas.openxmlformats.org/officeDocument/2006/relationships/hyperlink" Target="http://www.stihi.ru/pics/2009/11/20/837.jpg" TargetMode="External"/><Relationship Id="rId10" Type="http://schemas.openxmlformats.org/officeDocument/2006/relationships/hyperlink" Target="http://czechfolks.com/plus/wp-content/uploads/2012/08/ANOTACE10.jpg" TargetMode="External"/><Relationship Id="rId4" Type="http://schemas.openxmlformats.org/officeDocument/2006/relationships/hyperlink" Target="http://www.napolipuntoacapo.it/npc/foto/lacrimedicoccodrillo(1).gif" TargetMode="External"/><Relationship Id="rId9" Type="http://schemas.openxmlformats.org/officeDocument/2006/relationships/hyperlink" Target="http://www.zooclub.ru/attach/fotogal/clip/rept/61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95736" y="2391023"/>
            <a:ext cx="6081551" cy="1470025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Что такое 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"</a:t>
            </a:r>
            <a:r>
              <a:rPr lang="ru-RU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крокодиловы слезы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"?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71800" y="5254522"/>
            <a:ext cx="5108350" cy="1418797"/>
          </a:xfrm>
        </p:spPr>
        <p:txBody>
          <a:bodyPr>
            <a:normAutofit/>
          </a:bodyPr>
          <a:lstStyle/>
          <a:p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4077072"/>
            <a:ext cx="2238499" cy="235490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6588224" y="3861048"/>
            <a:ext cx="2342529" cy="2352675"/>
          </a:xfrm>
          <a:prstGeom prst="rect">
            <a:avLst/>
          </a:prstGeom>
        </p:spPr>
      </p:pic>
      <p:sp>
        <p:nvSpPr>
          <p:cNvPr id="6" name="Рамка 5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803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62027" y="3939805"/>
            <a:ext cx="2667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91231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165618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/>
              <a:t>Когда хотят подчеркнуть неискренность человеческих переживаний, говорят: «Льет крокодиловы слезы».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76" t="2536" r="4928" b="2909"/>
          <a:stretch/>
        </p:blipFill>
        <p:spPr bwMode="auto">
          <a:xfrm>
            <a:off x="2915816" y="2492896"/>
            <a:ext cx="3686417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803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3064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404665"/>
            <a:ext cx="8229600" cy="2016224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 smtClean="0"/>
              <a:t>Действительно</a:t>
            </a:r>
            <a:r>
              <a:rPr lang="ru-RU" dirty="0"/>
              <a:t>, из глаз крокодила постоянно льются слезы. Существует древняя легенда о том, что крокодилы плачут горькими слезами, поедая человека.</a:t>
            </a:r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357141"/>
            <a:ext cx="4824536" cy="3999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Рамка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803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4947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2174" y="301923"/>
            <a:ext cx="8229600" cy="183093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/>
              <a:t>На </a:t>
            </a:r>
            <a:r>
              <a:rPr lang="ru-RU" dirty="0"/>
              <a:t>самом деле крокодил плачет вовсе не от жалости к своей жертве и не от стыда. Этому явлению есть научное объяснение.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06472" y="1844824"/>
            <a:ext cx="6861867" cy="457815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Рамка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803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17512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04665"/>
            <a:ext cx="8229600" cy="259228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dirty="0" smtClean="0"/>
              <a:t>Дело </a:t>
            </a:r>
            <a:r>
              <a:rPr lang="ru-RU" dirty="0"/>
              <a:t>в том, что почки этого животного несовершенны, поэтому для удаления из организма избытка солей у него имеются особые железы, расположенные возле глаз. Когда эти железы работают, то создается впечатление, что хищник плачет!</a:t>
            </a:r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708920"/>
            <a:ext cx="5904656" cy="393643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Рамка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803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6878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Вывод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1148"/>
            <a:ext cx="8229600" cy="11807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А </a:t>
            </a:r>
            <a:r>
              <a:rPr lang="ru-RU" dirty="0"/>
              <a:t>эмоций у рептилий вообще нет. Так что горевать крокодилы не могут...</a:t>
            </a:r>
          </a:p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7972" y="1088740"/>
            <a:ext cx="4320480" cy="324036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81872" y="1016732"/>
            <a:ext cx="4512501" cy="338437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Рамка 5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803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6127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Источники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400" dirty="0" smtClean="0">
                <a:hlinkClick r:id="rId2"/>
              </a:rPr>
              <a:t>http://allforchildren.ru/why/misc15.php</a:t>
            </a:r>
            <a:endParaRPr lang="ru-RU" sz="1400" dirty="0" smtClean="0"/>
          </a:p>
          <a:p>
            <a:r>
              <a:rPr lang="en-US" sz="1400" dirty="0">
                <a:hlinkClick r:id="rId3"/>
              </a:rPr>
              <a:t>http://</a:t>
            </a:r>
            <a:r>
              <a:rPr lang="en-US" sz="1400" dirty="0" smtClean="0">
                <a:hlinkClick r:id="rId3"/>
              </a:rPr>
              <a:t>zaz.gendocs.ru/tw_files2/urls_28/1765/d-1764709/1764709_html_487281e6.jpg</a:t>
            </a:r>
            <a:endParaRPr lang="ru-RU" sz="1400" dirty="0" smtClean="0"/>
          </a:p>
          <a:p>
            <a:r>
              <a:rPr lang="en-US" sz="1400" dirty="0">
                <a:hlinkClick r:id="rId4"/>
              </a:rPr>
              <a:t>http://www.napolipuntoacapo.it/npc/foto/lacrimedicoccodrillo(1).</a:t>
            </a:r>
            <a:r>
              <a:rPr lang="en-US" sz="1400" dirty="0" smtClean="0">
                <a:hlinkClick r:id="rId4"/>
              </a:rPr>
              <a:t>gif</a:t>
            </a:r>
            <a:endParaRPr lang="ru-RU" sz="1400" dirty="0" smtClean="0"/>
          </a:p>
          <a:p>
            <a:r>
              <a:rPr lang="en-US" sz="1400" dirty="0">
                <a:hlinkClick r:id="rId5"/>
              </a:rPr>
              <a:t>http://</a:t>
            </a:r>
            <a:r>
              <a:rPr lang="en-US" sz="1400" dirty="0" smtClean="0">
                <a:hlinkClick r:id="rId5"/>
              </a:rPr>
              <a:t>www.stihi.ru/pics/2009/11/20/837.jpg</a:t>
            </a:r>
            <a:endParaRPr lang="ru-RU" sz="1400" dirty="0" smtClean="0"/>
          </a:p>
          <a:p>
            <a:r>
              <a:rPr lang="en-US" sz="1400" dirty="0">
                <a:hlinkClick r:id="rId6"/>
              </a:rPr>
              <a:t>http://</a:t>
            </a:r>
            <a:r>
              <a:rPr lang="en-US" sz="1400" dirty="0" smtClean="0">
                <a:hlinkClick r:id="rId6"/>
              </a:rPr>
              <a:t>s57.radikal.ru/i156/1303/ed/00d6286f2ef8.jpg</a:t>
            </a:r>
            <a:endParaRPr lang="ru-RU" sz="1400" dirty="0" smtClean="0"/>
          </a:p>
          <a:p>
            <a:r>
              <a:rPr lang="ru-RU" sz="1400" dirty="0" smtClean="0"/>
              <a:t> </a:t>
            </a:r>
            <a:r>
              <a:rPr lang="en-US" sz="1400" dirty="0">
                <a:hlinkClick r:id="rId7"/>
              </a:rPr>
              <a:t>http://</a:t>
            </a:r>
            <a:r>
              <a:rPr lang="en-US" sz="1400" dirty="0" smtClean="0">
                <a:hlinkClick r:id="rId7"/>
              </a:rPr>
              <a:t>parkour.tyt.kz/media/images/users_gallery/krokodil/img_1307784763.jpg</a:t>
            </a:r>
            <a:endParaRPr lang="ru-RU" sz="1400" dirty="0" smtClean="0"/>
          </a:p>
          <a:p>
            <a:r>
              <a:rPr lang="en-US" sz="1400" dirty="0">
                <a:hlinkClick r:id="rId8"/>
              </a:rPr>
              <a:t>http://</a:t>
            </a:r>
            <a:r>
              <a:rPr lang="en-US" sz="1400" dirty="0" smtClean="0">
                <a:hlinkClick r:id="rId8"/>
              </a:rPr>
              <a:t>www.mneploho.net/upload/users/32b290a520f32fc13c22435693f4abfe.jpg</a:t>
            </a:r>
            <a:endParaRPr lang="ru-RU" sz="1400" dirty="0" smtClean="0"/>
          </a:p>
          <a:p>
            <a:r>
              <a:rPr lang="ru-RU" sz="1400" dirty="0" smtClean="0"/>
              <a:t> </a:t>
            </a:r>
            <a:r>
              <a:rPr lang="en-US" sz="1400" dirty="0">
                <a:hlinkClick r:id="rId9"/>
              </a:rPr>
              <a:t>http://</a:t>
            </a:r>
            <a:r>
              <a:rPr lang="en-US" sz="1400" dirty="0" smtClean="0">
                <a:hlinkClick r:id="rId9"/>
              </a:rPr>
              <a:t>www.zooclub.ru/attach/fotogal/clip/rept/61.jpg</a:t>
            </a:r>
            <a:endParaRPr lang="ru-RU" sz="1400" dirty="0" smtClean="0"/>
          </a:p>
          <a:p>
            <a:r>
              <a:rPr lang="en-US" sz="1400" dirty="0">
                <a:hlinkClick r:id="rId10"/>
              </a:rPr>
              <a:t>http://</a:t>
            </a:r>
            <a:r>
              <a:rPr lang="en-US" sz="1400" dirty="0" smtClean="0">
                <a:hlinkClick r:id="rId10"/>
              </a:rPr>
              <a:t>czechfolks.com/plus/wp-content/uploads/2012/08/ANOTACE10.jpg</a:t>
            </a:r>
            <a:endParaRPr lang="ru-RU" sz="1400" dirty="0" smtClean="0"/>
          </a:p>
          <a:p>
            <a:r>
              <a:rPr lang="en-US" sz="1400" dirty="0">
                <a:hlinkClick r:id="rId11"/>
              </a:rPr>
              <a:t>http://</a:t>
            </a:r>
            <a:r>
              <a:rPr lang="en-US" sz="1400" dirty="0" smtClean="0">
                <a:hlinkClick r:id="rId11"/>
              </a:rPr>
              <a:t>img.wallpaperstock.net:81/summer-beach-wallpapers_37345_1024x768.jpg</a:t>
            </a:r>
            <a:endParaRPr lang="ru-RU" sz="1400" dirty="0" smtClean="0"/>
          </a:p>
          <a:p>
            <a:endParaRPr lang="ru-RU" sz="1400" dirty="0" smtClean="0"/>
          </a:p>
          <a:p>
            <a:endParaRPr lang="ru-RU" sz="1400" dirty="0" smtClean="0"/>
          </a:p>
          <a:p>
            <a:endParaRPr lang="ru-RU" sz="1400" dirty="0" smtClean="0"/>
          </a:p>
          <a:p>
            <a:endParaRPr lang="ru-RU" sz="1400" dirty="0"/>
          </a:p>
        </p:txBody>
      </p:sp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803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9113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153</Words>
  <Application>Microsoft Office PowerPoint</Application>
  <PresentationFormat>Экран (4:3)</PresentationFormat>
  <Paragraphs>20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Что такое  "крокодиловы слезы"?</vt:lpstr>
      <vt:lpstr>Слайд 2</vt:lpstr>
      <vt:lpstr>Слайд 3</vt:lpstr>
      <vt:lpstr>Слайд 4</vt:lpstr>
      <vt:lpstr>Слайд 5</vt:lpstr>
      <vt:lpstr>Вывод</vt:lpstr>
      <vt:lpstr>Источники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Что такое "крокодиловы слезы"?</dc:title>
  <dc:creator>Ольга Михайловна</dc:creator>
  <cp:lastModifiedBy>Анна</cp:lastModifiedBy>
  <cp:revision>22</cp:revision>
  <dcterms:created xsi:type="dcterms:W3CDTF">2014-07-31T19:37:47Z</dcterms:created>
  <dcterms:modified xsi:type="dcterms:W3CDTF">2020-04-05T12:24:55Z</dcterms:modified>
</cp:coreProperties>
</file>